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7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gif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3900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44773" y="268288"/>
            <a:ext cx="1113252" cy="1113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68288"/>
            <a:ext cx="7287574" cy="1169266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62296"/>
            <a:ext cx="7287574" cy="456414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199" y="6356350"/>
            <a:ext cx="60071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2560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914400"/>
            <a:ext cx="6508377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58952" y="268288"/>
            <a:ext cx="1099073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98659" y="6356350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12/7/11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6007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Progress Report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12/7/11</a:t>
            </a:r>
            <a:endParaRPr lang="en-US" dirty="0"/>
          </a:p>
        </p:txBody>
      </p:sp>
      <p:pic>
        <p:nvPicPr>
          <p:cNvPr id="4" name="Picture 3" descr="Receipted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293" y="591790"/>
            <a:ext cx="33274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95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But why?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1677678"/>
            <a:ext cx="3127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Why not just dive head in?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37741" y="6169390"/>
            <a:ext cx="405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Because there is science behind it!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418" y="2171264"/>
            <a:ext cx="5244212" cy="374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35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 sample of hypotheses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1677678"/>
            <a:ext cx="5744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 “Stores are missing out on receipts”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02869" y="2423736"/>
            <a:ext cx="6840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  <a:r>
              <a:rPr lang="en-US" sz="2400" dirty="0" smtClean="0"/>
              <a:t>. “Stores want better designed receipts and</a:t>
            </a:r>
            <a:br>
              <a:rPr lang="en-US" sz="2400" dirty="0" smtClean="0"/>
            </a:br>
            <a:r>
              <a:rPr lang="en-US" sz="2400" dirty="0" smtClean="0"/>
              <a:t>	customers hate them”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065709" y="3349272"/>
            <a:ext cx="4812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3. “Stores want better receipts”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397574" y="4150554"/>
            <a:ext cx="778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</a:t>
            </a:r>
            <a:r>
              <a:rPr lang="en-US" sz="2400" dirty="0" smtClean="0"/>
              <a:t>. “Stores want better receipts with upsell potential”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743244" y="4979448"/>
            <a:ext cx="62814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5. “I am interested in upsell opportunities”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a. “I am actively upselling”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7033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Then I got some bad news…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7100" y="1744235"/>
            <a:ext cx="6647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“We are no longer running our accelerator”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527" y="2455335"/>
            <a:ext cx="3100917" cy="413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30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But the very same day…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7100" y="1744235"/>
            <a:ext cx="7330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“Hey, you </a:t>
            </a:r>
            <a:r>
              <a:rPr lang="en-US" sz="2400" dirty="0" err="1" smtClean="0"/>
              <a:t>wanna</a:t>
            </a:r>
            <a:r>
              <a:rPr lang="en-US" sz="2400" dirty="0" smtClean="0"/>
              <a:t> work in my office in January?”</a:t>
            </a:r>
            <a:endParaRPr lang="en-US" sz="2400" dirty="0"/>
          </a:p>
        </p:txBody>
      </p:sp>
      <p:pic>
        <p:nvPicPr>
          <p:cNvPr id="5" name="Content Placeholder 3" descr="pablop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89" b="18689"/>
          <a:stretch>
            <a:fillRect/>
          </a:stretch>
        </p:blipFill>
        <p:spPr>
          <a:xfrm>
            <a:off x="2279441" y="2848657"/>
            <a:ext cx="3876093" cy="2427562"/>
          </a:xfrm>
        </p:spPr>
      </p:pic>
    </p:spTree>
    <p:extLst>
      <p:ext uri="{BB962C8B-B14F-4D97-AF65-F5344CB8AC3E}">
        <p14:creationId xmlns:p14="http://schemas.microsoft.com/office/powerpoint/2010/main" val="3179897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Man, what they say is true…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06323" y="1744235"/>
            <a:ext cx="61286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Entrepreneurship really is a roller coaster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556" y="2779889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21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So I continue to work…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62296"/>
            <a:ext cx="7287574" cy="2275926"/>
          </a:xfrm>
        </p:spPr>
        <p:txBody>
          <a:bodyPr/>
          <a:lstStyle/>
          <a:p>
            <a:r>
              <a:rPr lang="en-US" dirty="0" smtClean="0"/>
              <a:t>SXSW Accelerator</a:t>
            </a:r>
          </a:p>
          <a:p>
            <a:r>
              <a:rPr lang="en-US" dirty="0" smtClean="0"/>
              <a:t>Venture Mentoring Services</a:t>
            </a:r>
          </a:p>
          <a:p>
            <a:r>
              <a:rPr lang="en-US" dirty="0" smtClean="0"/>
              <a:t>MIT 100K Accelerator</a:t>
            </a:r>
          </a:p>
          <a:p>
            <a:r>
              <a:rPr lang="en-US" dirty="0" smtClean="0"/>
              <a:t>And make pretty charts like these…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3" y="3612445"/>
            <a:ext cx="4064000" cy="304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3612445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68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 need more than anything else…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4444" y="2032000"/>
            <a:ext cx="2739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 for you to help me…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89399" y="2360148"/>
            <a:ext cx="671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04085" y="2925325"/>
            <a:ext cx="7883626" cy="446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…connecting me with any and all of your e-commerce connections.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7199" y="3595308"/>
            <a:ext cx="5836453" cy="446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 to help entice you I’m offering a referral fee…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669151" y="4405775"/>
            <a:ext cx="2590260" cy="446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…of one beer at BHP.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889" y="3426968"/>
            <a:ext cx="2435797" cy="326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09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Thanks!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Receipted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293" y="591790"/>
            <a:ext cx="3327400" cy="3327400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betoiii@gmail.com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betoiii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382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Remember this?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Screen Shot 2011-12-07 at 12.54.20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" b="3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42062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What’s happened since?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Evolution8-1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9" b="3949"/>
          <a:stretch>
            <a:fillRect/>
          </a:stretch>
        </p:blipFill>
        <p:spPr>
          <a:xfrm>
            <a:off x="457199" y="2279874"/>
            <a:ext cx="6508377" cy="3916363"/>
          </a:xfrm>
        </p:spPr>
      </p:pic>
      <p:sp>
        <p:nvSpPr>
          <p:cNvPr id="6" name="TextBox 5"/>
          <p:cNvSpPr txBox="1"/>
          <p:nvPr/>
        </p:nvSpPr>
        <p:spPr>
          <a:xfrm>
            <a:off x="7137117" y="5549906"/>
            <a:ext cx="1816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Receipted has</a:t>
            </a:r>
          </a:p>
          <a:p>
            <a:r>
              <a:rPr lang="en-US" dirty="0"/>
              <a:t>e</a:t>
            </a:r>
            <a:r>
              <a:rPr lang="en-US" dirty="0" smtClean="0"/>
              <a:t>volved…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67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First, I got some great news…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Screen Shot 2011-12-07 at 12.54.20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" b="382"/>
          <a:stretch>
            <a:fillRect/>
          </a:stretch>
        </p:blipFill>
        <p:spPr>
          <a:xfrm>
            <a:off x="457199" y="1562296"/>
            <a:ext cx="4471139" cy="2800234"/>
          </a:xfrm>
        </p:spPr>
      </p:pic>
      <p:pic>
        <p:nvPicPr>
          <p:cNvPr id="5" name="Picture 4" descr="Screen Shot 2011-12-07 at 1.04.1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61" y="4747625"/>
            <a:ext cx="8274293" cy="15740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18238" y="2346975"/>
            <a:ext cx="2239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video worked!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18238" y="4177864"/>
            <a:ext cx="3836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 got into a fledging accelerator!</a:t>
            </a:r>
          </a:p>
        </p:txBody>
      </p:sp>
    </p:spTree>
    <p:extLst>
      <p:ext uri="{BB962C8B-B14F-4D97-AF65-F5344CB8AC3E}">
        <p14:creationId xmlns:p14="http://schemas.microsoft.com/office/powerpoint/2010/main" val="3093839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Sweet!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img_5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89" b="18689"/>
          <a:stretch>
            <a:fillRect/>
          </a:stretch>
        </p:blipFill>
        <p:spPr>
          <a:xfrm>
            <a:off x="1827674" y="2291753"/>
            <a:ext cx="5461537" cy="3420512"/>
          </a:xfrm>
        </p:spPr>
      </p:pic>
    </p:spTree>
    <p:extLst>
      <p:ext uri="{BB962C8B-B14F-4D97-AF65-F5344CB8AC3E}">
        <p14:creationId xmlns:p14="http://schemas.microsoft.com/office/powerpoint/2010/main" val="3705453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So I got to work..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pablop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89" b="18689"/>
          <a:stretch>
            <a:fillRect/>
          </a:stretch>
        </p:blipFill>
        <p:spPr>
          <a:xfrm>
            <a:off x="2279441" y="2735768"/>
            <a:ext cx="3876093" cy="2427562"/>
          </a:xfrm>
        </p:spPr>
      </p:pic>
      <p:sp>
        <p:nvSpPr>
          <p:cNvPr id="6" name="TextBox 5"/>
          <p:cNvSpPr txBox="1"/>
          <p:nvPr/>
        </p:nvSpPr>
        <p:spPr>
          <a:xfrm>
            <a:off x="662634" y="2264126"/>
            <a:ext cx="3628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First, I got set up with a mentor.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93583" y="4793998"/>
            <a:ext cx="2063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He’s really smart!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591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And I got some homework…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8" y="1891386"/>
            <a:ext cx="2055287" cy="310484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684" y="4141720"/>
            <a:ext cx="3248191" cy="250110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99364" y="3603297"/>
            <a:ext cx="1917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 these guys…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626" y="1891386"/>
            <a:ext cx="1843971" cy="184397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1117" y="1866900"/>
            <a:ext cx="1564643" cy="186845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29" y="5356625"/>
            <a:ext cx="1972456" cy="131497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678144" y="6088330"/>
            <a:ext cx="284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They’re really smart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8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And I did some hacking…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3484" y="6150740"/>
            <a:ext cx="2280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I’m pretty bad at it</a:t>
            </a:r>
            <a:endParaRPr lang="en-US" dirty="0"/>
          </a:p>
        </p:txBody>
      </p:sp>
      <p:pic>
        <p:nvPicPr>
          <p:cNvPr id="11" name="Picture 10" descr="Screen Shot 2011-12-07 at 1.25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18626"/>
            <a:ext cx="3684262" cy="4245052"/>
          </a:xfrm>
          <a:prstGeom prst="rect">
            <a:avLst/>
          </a:prstGeom>
        </p:spPr>
      </p:pic>
      <p:pic>
        <p:nvPicPr>
          <p:cNvPr id="12" name="Picture 11" descr="Screen Shot 2011-12-07 at 1.26.0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084" y="1518626"/>
            <a:ext cx="3629275" cy="422878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64018" y="6150740"/>
            <a:ext cx="2519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 it doesn’t matter!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But more importantly…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1870962"/>
            <a:ext cx="4853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I’ve subscribed to the lean startup lifestyle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8300" y="5626121"/>
            <a:ext cx="217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Here are my idols: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010" y="2595478"/>
            <a:ext cx="2726164" cy="20446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0448" y="5360453"/>
            <a:ext cx="1905000" cy="127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8164" y="5219795"/>
            <a:ext cx="2068420" cy="155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77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Plaza">
  <a:themeElements>
    <a:clrScheme name="Custom 2">
      <a:dk1>
        <a:srgbClr val="251A00"/>
      </a:dk1>
      <a:lt1>
        <a:sysClr val="window" lastClr="FFFFFF"/>
      </a:lt1>
      <a:dk2>
        <a:srgbClr val="333333"/>
      </a:dk2>
      <a:lt2>
        <a:srgbClr val="CCCCCC"/>
      </a:lt2>
      <a:accent1>
        <a:srgbClr val="FDDC25"/>
      </a:accent1>
      <a:accent2>
        <a:srgbClr val="E6CC45"/>
      </a:accent2>
      <a:accent3>
        <a:srgbClr val="F4C600"/>
      </a:accent3>
      <a:accent4>
        <a:srgbClr val="C9FAF3"/>
      </a:accent4>
      <a:accent5>
        <a:srgbClr val="A4A4A4"/>
      </a:accent5>
      <a:accent6>
        <a:srgbClr val="251900"/>
      </a:accent6>
      <a:hlink>
        <a:srgbClr val="FDDC25"/>
      </a:hlink>
      <a:folHlink>
        <a:srgbClr val="C2FAF0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111</TotalTime>
  <Words>302</Words>
  <Application>Microsoft Macintosh PowerPoint</Application>
  <PresentationFormat>On-screen Show (4:3)</PresentationFormat>
  <Paragraphs>52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Plaza</vt:lpstr>
      <vt:lpstr>Progress Report</vt:lpstr>
      <vt:lpstr>Remember this?</vt:lpstr>
      <vt:lpstr>What’s happened since?</vt:lpstr>
      <vt:lpstr>First, I got some great news…</vt:lpstr>
      <vt:lpstr>Sweet!</vt:lpstr>
      <vt:lpstr>So I got to work..</vt:lpstr>
      <vt:lpstr>And I got some homework…</vt:lpstr>
      <vt:lpstr>And I did some hacking…</vt:lpstr>
      <vt:lpstr>But more importantly…</vt:lpstr>
      <vt:lpstr>But why?</vt:lpstr>
      <vt:lpstr>A sample of hypotheses</vt:lpstr>
      <vt:lpstr>Then I got some bad news…</vt:lpstr>
      <vt:lpstr>But the very same day…</vt:lpstr>
      <vt:lpstr>Man, what they say is true…</vt:lpstr>
      <vt:lpstr>So I continue to work…</vt:lpstr>
      <vt:lpstr>What I need more than anything else…</vt:lpstr>
      <vt:lpstr>Thanks!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Receipted</dc:title>
  <dc:creator>Beto Juarez III</dc:creator>
  <cp:lastModifiedBy>Beto Juarez III</cp:lastModifiedBy>
  <cp:revision>10</cp:revision>
  <dcterms:created xsi:type="dcterms:W3CDTF">2011-12-07T05:37:54Z</dcterms:created>
  <dcterms:modified xsi:type="dcterms:W3CDTF">2011-12-07T07:29:33Z</dcterms:modified>
</cp:coreProperties>
</file>

<file path=docProps/thumbnail.jpeg>
</file>